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2" r:id="rId2"/>
    <p:sldId id="257" r:id="rId3"/>
    <p:sldId id="263" r:id="rId4"/>
    <p:sldId id="258" r:id="rId5"/>
    <p:sldId id="261" r:id="rId6"/>
  </p:sldIdLst>
  <p:sldSz cx="12192000" cy="6858000"/>
  <p:notesSz cx="6794500" cy="9906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3" d="100"/>
          <a:sy n="113" d="100"/>
        </p:scale>
        <p:origin x="45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65F1B1-5B9C-47BA-AF2E-D37D956F539E}" type="datetimeFigureOut">
              <a:rPr lang="cs-CZ" smtClean="0"/>
              <a:t>29.09.2026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450" y="4767263"/>
            <a:ext cx="5435600" cy="39004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09113"/>
            <a:ext cx="294481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48100" y="9409113"/>
            <a:ext cx="294481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A863BB-2925-41A3-B74A-30F66CEA026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87124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A863BB-2925-41A3-B74A-30F66CEA0266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92684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AB4DDD-1D51-4CDE-96F5-0B13C73013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13D043F-2606-4103-BD89-277226B55D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1A160F9-4C36-4E8E-8ACC-F35451D38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6CB0B-74C5-4A0F-B535-8C9C381929E9}" type="datetimeFigureOut">
              <a:rPr lang="cs-CZ" smtClean="0"/>
              <a:t>29.09.2026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CA7F39A-412F-4A80-B00C-8A1CA811D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60655CA-96B4-4866-98E9-2E5B6B9DB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CDEA-3364-47D2-B7D2-C1B1D6C0346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855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4774EFB-8A3C-4DE7-ACC4-1629D6160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108A7D5-4E16-4F9F-9FBC-E1DE0A6D6D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3B39070-31B0-4838-A851-98CF3F6AA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6CB0B-74C5-4A0F-B535-8C9C381929E9}" type="datetimeFigureOut">
              <a:rPr lang="cs-CZ" smtClean="0"/>
              <a:t>29.09.2026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08F6985-F770-44E6-99CB-C5EF06A7A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DE5CF31-07ED-4D10-B381-3A591374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CDEA-3364-47D2-B7D2-C1B1D6C0346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5634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A7845F1-8271-42AE-9A3C-10CF9AC28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2BE42F93-DB9E-4AFD-A27B-D828B962F7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63FF572-3875-40ED-800C-8626A2904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6CB0B-74C5-4A0F-B535-8C9C381929E9}" type="datetimeFigureOut">
              <a:rPr lang="cs-CZ" smtClean="0"/>
              <a:t>29.09.2026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B477BFD-7CD5-4837-9526-21F12BFE0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CDA9F07-3CF4-4C18-A917-F9AF1F3C9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CDEA-3364-47D2-B7D2-C1B1D6C0346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9599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61A7F86-DA39-4DC9-A37F-FA5FC69B3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B6F27B6-0EBD-49B3-86EB-478B201447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7EB8D7FA-EA2D-4373-B37F-03719A10F5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B8EC40B-E180-4C1F-A4FF-431BF3452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6CB0B-74C5-4A0F-B535-8C9C381929E9}" type="datetimeFigureOut">
              <a:rPr lang="cs-CZ" smtClean="0"/>
              <a:t>29.09.2026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9A9C730-FE9F-4484-A629-B97F19828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0DCE0CD-FE8B-42B3-BEC7-84FEDBF40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CDEA-3364-47D2-B7D2-C1B1D6C0346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6586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603413-8AFA-41E8-AF5C-3B62085F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D8B7E28E-E1AD-4A2E-A469-36E7DE05D1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4AC4EEBD-8A49-44E0-8946-1D246D19DE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BA4B72F4-5410-4B3B-AC91-924AFC3B53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3F6B7D7C-9EB0-4B28-B165-074804A319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AA69239D-B5FA-44DF-9A82-A3403AB48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6CB0B-74C5-4A0F-B535-8C9C381929E9}" type="datetimeFigureOut">
              <a:rPr lang="cs-CZ" smtClean="0"/>
              <a:t>29.09.2026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DF82EEE4-C44E-4AE6-A675-01DDC1D79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08E792DE-3601-4F0E-83E9-BE5027B0C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CDEA-3364-47D2-B7D2-C1B1D6C0346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1783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9F641E8-DAAE-414B-A7ED-350223D61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24135386-46CD-409D-8E79-AD48FE343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6CB0B-74C5-4A0F-B535-8C9C381929E9}" type="datetimeFigureOut">
              <a:rPr lang="cs-CZ" smtClean="0"/>
              <a:t>29.09.2026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7B5FF90-918E-4D46-AF5A-3249D2E64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219FCE57-A889-4CD5-A6BA-434A2467B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CDEA-3364-47D2-B7D2-C1B1D6C0346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6931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6818ADFB-40DD-43B4-B294-AEFB74B85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6CB0B-74C5-4A0F-B535-8C9C381929E9}" type="datetimeFigureOut">
              <a:rPr lang="cs-CZ" smtClean="0"/>
              <a:t>29.09.2026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5523C00D-779A-4201-9070-469EEB663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4193491-F580-4851-9360-5D3C3D04B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CDEA-3364-47D2-B7D2-C1B1D6C0346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534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A9E6B44-7CC3-4320-B569-68C92C80A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B2C0BF4-FD82-4076-80F5-97FA2C8D6A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BAD6B901-5CB5-4DC8-9453-0AAABB4946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93ED7BA-196B-432E-8500-45EDBA32D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6CB0B-74C5-4A0F-B535-8C9C381929E9}" type="datetimeFigureOut">
              <a:rPr lang="cs-CZ" smtClean="0"/>
              <a:t>29.09.2026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BAE8554-FF1B-40D7-81B2-EBB933618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8554DDE-8611-41CF-9029-FD7245078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CDEA-3364-47D2-B7D2-C1B1D6C0346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1012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F09CB9-19B5-4E94-BF1D-B8C0E1683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086E73A1-AF5F-42F5-BEDB-E8ED1ABF1B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C81F2D79-EAC7-47FB-A973-66F08D3C78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3E31553-2991-4115-A48B-3E940BED3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6CB0B-74C5-4A0F-B535-8C9C381929E9}" type="datetimeFigureOut">
              <a:rPr lang="cs-CZ" smtClean="0"/>
              <a:t>29.09.2026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5957057-142C-4868-B5FA-77358320A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82A3B8B-B873-4167-84A5-0BFB130CE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CDEA-3364-47D2-B7D2-C1B1D6C0346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7293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24C1796-DBE2-415B-86C6-2B6F37AED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1DD332F5-8A6C-4EAE-9864-6BD0CF80A3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80F859C-8D2D-409B-A367-5F197B26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6CB0B-74C5-4A0F-B535-8C9C381929E9}" type="datetimeFigureOut">
              <a:rPr lang="cs-CZ" smtClean="0"/>
              <a:t>29.09.2026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6B5894D-B34D-461A-9D54-CFF014532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A790259-84FA-4150-A457-F4EA9569C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CDEA-3364-47D2-B7D2-C1B1D6C0346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709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FCAB9F2B-3A81-4402-80B5-4C24952DF5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505E911-21C2-495A-8BA9-30B01222E8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F4F24D7-1383-472B-88D8-513CB62F5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6CB0B-74C5-4A0F-B535-8C9C381929E9}" type="datetimeFigureOut">
              <a:rPr lang="cs-CZ" smtClean="0"/>
              <a:t>29.09.2026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90F4118-2BC5-49C8-96C8-AF3A49774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CD8D7AE-6870-4A8C-B0C3-55E1766FA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6CDEA-3364-47D2-B7D2-C1B1D6C0346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4151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A6D3F57C-5219-4684-853E-B5F1E41F7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DD0BC5C4-8599-4B5F-A82C-279BDBD8FA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25ABDFE-1063-457C-83FB-0D4C762A70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E6CB0B-74C5-4A0F-B535-8C9C381929E9}" type="datetimeFigureOut">
              <a:rPr lang="cs-CZ" smtClean="0"/>
              <a:t>29.09.2026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A3D71D6-A610-4428-86E6-B316C672D4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6366466-072A-456A-A41F-84CBCA7F32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F6CDEA-3364-47D2-B7D2-C1B1D6C0346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5143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825381" y="0"/>
            <a:ext cx="1289350" cy="1721250"/>
          </a:xfrm>
          <a:custGeom>
            <a:avLst/>
            <a:gdLst/>
            <a:ahLst/>
            <a:cxnLst/>
            <a:rect l="l" t="t" r="r" b="b"/>
            <a:pathLst>
              <a:path w="1934025" h="2581875">
                <a:moveTo>
                  <a:pt x="0" y="0"/>
                </a:moveTo>
                <a:lnTo>
                  <a:pt x="1934024" y="0"/>
                </a:lnTo>
                <a:lnTo>
                  <a:pt x="1934024" y="2581875"/>
                </a:lnTo>
                <a:lnTo>
                  <a:pt x="0" y="25818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685800" y="3011679"/>
            <a:ext cx="6332317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58"/>
              </a:lnSpc>
            </a:pPr>
            <a:r>
              <a:rPr lang="cs-CZ" sz="4558" spc="91" dirty="0">
                <a:solidFill>
                  <a:srgbClr val="000000"/>
                </a:solidFill>
                <a:latin typeface="Soleil 1 Bold"/>
              </a:rPr>
              <a:t>Město Příbram</a:t>
            </a:r>
            <a:r>
              <a:rPr lang="en-US" sz="4558" spc="91" dirty="0">
                <a:solidFill>
                  <a:srgbClr val="000000"/>
                </a:solidFill>
                <a:latin typeface="Soleil 1 Bold"/>
              </a:rPr>
              <a:t>          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422405" y="5676508"/>
            <a:ext cx="2285062" cy="4744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94"/>
              </a:lnSpc>
            </a:pPr>
            <a:r>
              <a:rPr lang="cs-CZ" dirty="0">
                <a:solidFill>
                  <a:srgbClr val="000000"/>
                </a:solidFill>
                <a:latin typeface="Soleil 2 Bold"/>
              </a:rPr>
              <a:t>1. října 2026</a:t>
            </a:r>
            <a:endParaRPr lang="en-US" dirty="0">
              <a:solidFill>
                <a:srgbClr val="000000"/>
              </a:solidFill>
              <a:latin typeface="Soleil 2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56297" y="4662224"/>
            <a:ext cx="6332317" cy="530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58"/>
              </a:lnSpc>
            </a:pPr>
            <a:r>
              <a:rPr lang="cs-CZ" sz="2600" spc="91" dirty="0">
                <a:solidFill>
                  <a:srgbClr val="000000"/>
                </a:solidFill>
                <a:latin typeface="Soleil 1 Bold"/>
              </a:rPr>
              <a:t>1. místostarosta</a:t>
            </a:r>
            <a:endParaRPr lang="en-US" sz="2600" spc="91" dirty="0">
              <a:solidFill>
                <a:srgbClr val="000000"/>
              </a:solidFill>
              <a:latin typeface="Soleil 1 Bold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7B285C-6244-41FE-91FB-23509D3E02DD}"/>
              </a:ext>
            </a:extLst>
          </p:cNvPr>
          <p:cNvSpPr txBox="1"/>
          <p:nvPr/>
        </p:nvSpPr>
        <p:spPr>
          <a:xfrm>
            <a:off x="456297" y="4185407"/>
            <a:ext cx="6332317" cy="557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58"/>
              </a:lnSpc>
            </a:pPr>
            <a:r>
              <a:rPr lang="cs-CZ" sz="3400" spc="91" dirty="0">
                <a:solidFill>
                  <a:srgbClr val="000000"/>
                </a:solidFill>
                <a:latin typeface="Soleil 1 Bold"/>
              </a:rPr>
              <a:t>Bc. Vladimír Karpíšek</a:t>
            </a:r>
            <a:endParaRPr lang="en-US" sz="3400" spc="91" dirty="0">
              <a:solidFill>
                <a:srgbClr val="000000"/>
              </a:solidFill>
              <a:latin typeface="Soleil 1 Bold"/>
            </a:endParaRP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C2EE2A89-B9F0-41AF-9D15-210CC7C95B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000" y="1980000"/>
            <a:ext cx="5399999" cy="3600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3">
            <a:extLst>
              <a:ext uri="{FF2B5EF4-FFF2-40B4-BE49-F238E27FC236}">
                <a16:creationId xmlns:a16="http://schemas.microsoft.com/office/drawing/2014/main" id="{5EFA718A-AC02-4F87-94CC-097004D400E3}"/>
              </a:ext>
            </a:extLst>
          </p:cNvPr>
          <p:cNvSpPr/>
          <p:nvPr/>
        </p:nvSpPr>
        <p:spPr>
          <a:xfrm>
            <a:off x="0" y="0"/>
            <a:ext cx="12192000" cy="1526753"/>
          </a:xfrm>
          <a:custGeom>
            <a:avLst/>
            <a:gdLst/>
            <a:ahLst/>
            <a:cxnLst/>
            <a:rect l="l" t="t" r="r" b="b"/>
            <a:pathLst>
              <a:path w="24383974" h="2035671">
                <a:moveTo>
                  <a:pt x="0" y="0"/>
                </a:moveTo>
                <a:lnTo>
                  <a:pt x="24383974" y="0"/>
                </a:lnTo>
                <a:lnTo>
                  <a:pt x="24383974" y="2035671"/>
                </a:lnTo>
                <a:lnTo>
                  <a:pt x="0" y="2035671"/>
                </a:lnTo>
                <a:close/>
              </a:path>
            </a:pathLst>
          </a:custGeom>
          <a:solidFill>
            <a:srgbClr val="E60000"/>
          </a:solidFill>
        </p:spPr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927FDB0-1CCF-4614-8825-486FC1BFA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560" dirty="0">
                <a:solidFill>
                  <a:schemeClr val="bg1"/>
                </a:solidFill>
                <a:latin typeface="Soleil 1 Bold"/>
              </a:rPr>
              <a:t>Parkování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633C364-839D-472E-9235-CD29A4420D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665" y="1816100"/>
            <a:ext cx="6368429" cy="4351618"/>
          </a:xfrm>
        </p:spPr>
        <p:txBody>
          <a:bodyPr>
            <a:normAutofit/>
          </a:bodyPr>
          <a:lstStyle/>
          <a:p>
            <a:r>
              <a:rPr lang="cs-CZ" sz="3400" dirty="0">
                <a:latin typeface="Soleil 1 Bold"/>
              </a:rPr>
              <a:t>V gesci Odbor silničního hospodářství</a:t>
            </a:r>
          </a:p>
          <a:p>
            <a:r>
              <a:rPr lang="cs-CZ" sz="3400" dirty="0">
                <a:latin typeface="Soleil 1 Bold"/>
              </a:rPr>
              <a:t>Zavádění zón</a:t>
            </a:r>
          </a:p>
          <a:p>
            <a:r>
              <a:rPr lang="cs-CZ" sz="3400" dirty="0">
                <a:latin typeface="Soleil 1 Bold"/>
              </a:rPr>
              <a:t>Vytváření nových parkovacích míst na volných plochách ve vnitroblocích</a:t>
            </a:r>
          </a:p>
          <a:p>
            <a:r>
              <a:rPr lang="cs-CZ" sz="3400" dirty="0">
                <a:latin typeface="Soleil 1 Bold"/>
              </a:rPr>
              <a:t>Residenti – vnitrobloky</a:t>
            </a:r>
          </a:p>
          <a:p>
            <a:r>
              <a:rPr lang="cs-CZ" sz="3400" dirty="0">
                <a:latin typeface="Soleil 1 Bold"/>
              </a:rPr>
              <a:t>Návštěvníci – ucelené větší plochy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25E5252-3828-490B-ABEC-1FC8B87B0A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000" y="1979997"/>
            <a:ext cx="5400000" cy="372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295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3">
            <a:extLst>
              <a:ext uri="{FF2B5EF4-FFF2-40B4-BE49-F238E27FC236}">
                <a16:creationId xmlns:a16="http://schemas.microsoft.com/office/drawing/2014/main" id="{DE0FDA70-55A1-418D-9E05-25ABD0944C88}"/>
              </a:ext>
            </a:extLst>
          </p:cNvPr>
          <p:cNvSpPr/>
          <p:nvPr/>
        </p:nvSpPr>
        <p:spPr>
          <a:xfrm>
            <a:off x="1" y="0"/>
            <a:ext cx="12192000" cy="1526753"/>
          </a:xfrm>
          <a:custGeom>
            <a:avLst/>
            <a:gdLst/>
            <a:ahLst/>
            <a:cxnLst/>
            <a:rect l="l" t="t" r="r" b="b"/>
            <a:pathLst>
              <a:path w="24383974" h="2035671">
                <a:moveTo>
                  <a:pt x="0" y="0"/>
                </a:moveTo>
                <a:lnTo>
                  <a:pt x="24383974" y="0"/>
                </a:lnTo>
                <a:lnTo>
                  <a:pt x="24383974" y="2035671"/>
                </a:lnTo>
                <a:lnTo>
                  <a:pt x="0" y="2035671"/>
                </a:lnTo>
                <a:close/>
              </a:path>
            </a:pathLst>
          </a:custGeom>
          <a:solidFill>
            <a:srgbClr val="E60000"/>
          </a:solidFill>
        </p:spPr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B754EE1-C552-4595-8CB3-CB23C3B5F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560" dirty="0">
                <a:solidFill>
                  <a:schemeClr val="bg1"/>
                </a:solidFill>
                <a:latin typeface="Soleil 1 Bold"/>
              </a:rPr>
              <a:t>Parkovací dům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01D1C62-2915-434A-A5B5-7B310FE3D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000" y="1778000"/>
            <a:ext cx="6120000" cy="4320000"/>
          </a:xfrm>
        </p:spPr>
        <p:txBody>
          <a:bodyPr lIns="0" tIns="0" rIns="0" bIns="0">
            <a:normAutofit/>
          </a:bodyPr>
          <a:lstStyle/>
          <a:p>
            <a:r>
              <a:rPr lang="cs-CZ" sz="3400" dirty="0">
                <a:latin typeface="Soleil 1 Bold"/>
              </a:rPr>
              <a:t>Rok otevření: 2024</a:t>
            </a:r>
          </a:p>
          <a:p>
            <a:r>
              <a:rPr lang="cs-CZ" sz="3400" dirty="0">
                <a:latin typeface="Soleil 1 Bold"/>
              </a:rPr>
              <a:t>Cenové náklady: 109,8 </a:t>
            </a:r>
            <a:r>
              <a:rPr lang="cs-CZ" sz="3400" dirty="0" err="1">
                <a:latin typeface="Soleil 1 Bold"/>
              </a:rPr>
              <a:t>mio</a:t>
            </a:r>
            <a:r>
              <a:rPr lang="cs-CZ" sz="3400" dirty="0">
                <a:latin typeface="Soleil 1 Bold"/>
              </a:rPr>
              <a:t> Kč</a:t>
            </a:r>
          </a:p>
          <a:p>
            <a:r>
              <a:rPr lang="cs-CZ" sz="3400" dirty="0">
                <a:latin typeface="Soleil 1 Bold"/>
              </a:rPr>
              <a:t>Kapacita: 176 parkovacích míst</a:t>
            </a:r>
          </a:p>
          <a:p>
            <a:pPr lvl="1"/>
            <a:r>
              <a:rPr lang="cs-CZ" dirty="0"/>
              <a:t>7 pro invalidy</a:t>
            </a:r>
          </a:p>
          <a:p>
            <a:pPr lvl="1"/>
            <a:r>
              <a:rPr lang="cs-CZ" dirty="0"/>
              <a:t>36 míst na střeše </a:t>
            </a:r>
          </a:p>
          <a:p>
            <a:pPr marL="457200" lvl="1" indent="0">
              <a:buNone/>
            </a:pPr>
            <a:r>
              <a:rPr lang="cs-CZ" dirty="0"/>
              <a:t>    (zima –uzavřené, léto – rozpálené)</a:t>
            </a:r>
          </a:p>
          <a:p>
            <a:r>
              <a:rPr lang="cs-CZ" sz="3400" dirty="0">
                <a:latin typeface="Soleil 1 Bold"/>
              </a:rPr>
              <a:t>Tržby</a:t>
            </a:r>
          </a:p>
          <a:p>
            <a:pPr lvl="1"/>
            <a:r>
              <a:rPr lang="cs-CZ" dirty="0">
                <a:latin typeface="Soleil 1 Bold"/>
              </a:rPr>
              <a:t>2025 / měsíčně 75 000 Kč</a:t>
            </a:r>
          </a:p>
          <a:p>
            <a:pPr lvl="1"/>
            <a:r>
              <a:rPr lang="cs-CZ" dirty="0">
                <a:latin typeface="Soleil 1 Bold"/>
              </a:rPr>
              <a:t>01-09 2026 / měsíčně 112 000 Kč</a:t>
            </a:r>
          </a:p>
          <a:p>
            <a:pPr lvl="1"/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88BD883A-AF64-4D05-845A-20CBCF50AF1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000" y="1979987"/>
            <a:ext cx="5400000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307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3">
            <a:extLst>
              <a:ext uri="{FF2B5EF4-FFF2-40B4-BE49-F238E27FC236}">
                <a16:creationId xmlns:a16="http://schemas.microsoft.com/office/drawing/2014/main" id="{8FB6162F-188D-47AA-BA50-D0B55D9F2FB8}"/>
              </a:ext>
            </a:extLst>
          </p:cNvPr>
          <p:cNvSpPr/>
          <p:nvPr/>
        </p:nvSpPr>
        <p:spPr>
          <a:xfrm>
            <a:off x="1" y="0"/>
            <a:ext cx="12192000" cy="1526753"/>
          </a:xfrm>
          <a:custGeom>
            <a:avLst/>
            <a:gdLst/>
            <a:ahLst/>
            <a:cxnLst/>
            <a:rect l="l" t="t" r="r" b="b"/>
            <a:pathLst>
              <a:path w="24383974" h="2035671">
                <a:moveTo>
                  <a:pt x="0" y="0"/>
                </a:moveTo>
                <a:lnTo>
                  <a:pt x="24383974" y="0"/>
                </a:lnTo>
                <a:lnTo>
                  <a:pt x="24383974" y="2035671"/>
                </a:lnTo>
                <a:lnTo>
                  <a:pt x="0" y="2035671"/>
                </a:lnTo>
                <a:close/>
              </a:path>
            </a:pathLst>
          </a:custGeom>
          <a:solidFill>
            <a:srgbClr val="E60000"/>
          </a:solidFill>
        </p:spPr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B754EE1-C552-4595-8CB3-CB23C3B5F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560" dirty="0">
                <a:solidFill>
                  <a:schemeClr val="bg1"/>
                </a:solidFill>
                <a:latin typeface="Soleil 1 Bold"/>
              </a:rPr>
              <a:t>Parkovací dům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01D1C62-2915-434A-A5B5-7B310FE3D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974" y="1762125"/>
            <a:ext cx="8093449" cy="4880722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</a:pPr>
            <a:r>
              <a:rPr lang="cs-CZ" sz="4400" dirty="0">
                <a:latin typeface="Soleil 1 Bold"/>
              </a:rPr>
              <a:t>Závorový systém Green Center</a:t>
            </a:r>
          </a:p>
          <a:p>
            <a:pPr>
              <a:lnSpc>
                <a:spcPct val="110000"/>
              </a:lnSpc>
            </a:pPr>
            <a:r>
              <a:rPr lang="cs-CZ" sz="4400" dirty="0">
                <a:latin typeface="Soleil 1 Bold"/>
              </a:rPr>
              <a:t>Předplatné</a:t>
            </a:r>
          </a:p>
          <a:p>
            <a:pPr lvl="1">
              <a:lnSpc>
                <a:spcPct val="110000"/>
              </a:lnSpc>
            </a:pPr>
            <a:r>
              <a:rPr lang="cs-CZ" sz="2800" dirty="0"/>
              <a:t>1 200 Kč měsíc / 10 000 Kč rok</a:t>
            </a:r>
          </a:p>
          <a:p>
            <a:pPr lvl="0">
              <a:lnSpc>
                <a:spcPct val="110000"/>
              </a:lnSpc>
            </a:pPr>
            <a:r>
              <a:rPr lang="cs-CZ" sz="4400" dirty="0">
                <a:latin typeface="Soleil 1 Bold"/>
              </a:rPr>
              <a:t>20 Kč/ hod všední dny </a:t>
            </a:r>
          </a:p>
          <a:p>
            <a:pPr lvl="0">
              <a:lnSpc>
                <a:spcPct val="110000"/>
              </a:lnSpc>
            </a:pPr>
            <a:r>
              <a:rPr lang="cs-CZ" sz="4400" dirty="0">
                <a:latin typeface="Soleil 1 Bold"/>
              </a:rPr>
              <a:t>10 Kč/ hod víkend</a:t>
            </a:r>
          </a:p>
          <a:p>
            <a:pPr>
              <a:lnSpc>
                <a:spcPct val="110000"/>
              </a:lnSpc>
            </a:pPr>
            <a:r>
              <a:rPr lang="cs-CZ" sz="4400" dirty="0">
                <a:latin typeface="Soleil 1 Bold"/>
              </a:rPr>
              <a:t>Obsluha 24/7/365</a:t>
            </a:r>
          </a:p>
          <a:p>
            <a:pPr>
              <a:lnSpc>
                <a:spcPct val="110000"/>
              </a:lnSpc>
            </a:pPr>
            <a:r>
              <a:rPr lang="cs-CZ" sz="4400" dirty="0">
                <a:latin typeface="Soleil 1 Bold"/>
              </a:rPr>
              <a:t>Venkovní parking</a:t>
            </a:r>
          </a:p>
          <a:p>
            <a:pPr>
              <a:lnSpc>
                <a:spcPct val="110000"/>
              </a:lnSpc>
            </a:pPr>
            <a:r>
              <a:rPr lang="cs-CZ" sz="4400" dirty="0">
                <a:latin typeface="Soleil 1 Bold"/>
              </a:rPr>
              <a:t>Živelné parkování v okolí parkovacího domu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06F02A27-9DE5-407E-9CC9-540AA858C0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526754"/>
            <a:ext cx="3990976" cy="2993232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9548F09C-8B46-4E9F-9F74-612D98A184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636" y="4069977"/>
            <a:ext cx="3717364" cy="278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781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2BE7C98-FE16-4B3A-A61F-758B61936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267" y="2766218"/>
            <a:ext cx="10515600" cy="1325563"/>
          </a:xfrm>
        </p:spPr>
        <p:txBody>
          <a:bodyPr/>
          <a:lstStyle/>
          <a:p>
            <a:pPr algn="ctr"/>
            <a:r>
              <a:rPr lang="cs-CZ" sz="3600" b="1" dirty="0">
                <a:latin typeface="Soleil 1 Bold"/>
              </a:rPr>
              <a:t>Děkuji za pozornost</a:t>
            </a:r>
            <a:br>
              <a:rPr lang="cs-CZ" dirty="0"/>
            </a:br>
            <a:r>
              <a:rPr lang="cs-CZ" sz="2800" b="1" dirty="0">
                <a:latin typeface="Soleil 1 Bold"/>
              </a:rPr>
              <a:t>email: </a:t>
            </a:r>
            <a:r>
              <a:rPr lang="cs-CZ" sz="2800" dirty="0">
                <a:latin typeface="Soleil 1 Bold"/>
              </a:rPr>
              <a:t>vladimír.karpisek@pribram.eu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0FDCD7B6-DA66-4E35-B7B6-2876AAA51D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1" y="166757"/>
            <a:ext cx="3657600" cy="274320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80A3B441-6820-47E4-B1C9-4C3A11F145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47" y="166757"/>
            <a:ext cx="3657601" cy="2743201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26CD3597-D23A-4230-B7BC-7B16FDAC21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47" y="3948042"/>
            <a:ext cx="4125386" cy="2826579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A9D5D239-D747-429F-9FB4-E55F6234AE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1" y="4031421"/>
            <a:ext cx="3657599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15760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137</Words>
  <Application>Microsoft Office PowerPoint</Application>
  <PresentationFormat>Širokoúhlá obrazovka</PresentationFormat>
  <Paragraphs>31</Paragraphs>
  <Slides>5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Soleil 1 Bold</vt:lpstr>
      <vt:lpstr>Soleil 2 Bold</vt:lpstr>
      <vt:lpstr>Motiv Office</vt:lpstr>
      <vt:lpstr>Prezentace aplikace PowerPoint</vt:lpstr>
      <vt:lpstr>Parkování</vt:lpstr>
      <vt:lpstr>Parkovací dům</vt:lpstr>
      <vt:lpstr>Parkovací dům</vt:lpstr>
      <vt:lpstr>Děkuji za pozornost email: vladimír.karpisek@pribram.eu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Pavlína Hofmanová</dc:creator>
  <cp:lastModifiedBy>Pavlína Hofmanová</cp:lastModifiedBy>
  <cp:revision>29</cp:revision>
  <cp:lastPrinted>2026-09-25T09:40:47Z</cp:lastPrinted>
  <dcterms:created xsi:type="dcterms:W3CDTF">2026-09-23T12:30:56Z</dcterms:created>
  <dcterms:modified xsi:type="dcterms:W3CDTF">2026-09-29T11:28:10Z</dcterms:modified>
</cp:coreProperties>
</file>